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1EF209-5BDB-48E7-8A06-3EB36579A434}" v="14" dt="2021-06-11T18:27:15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>
        <p:scale>
          <a:sx n="90" d="100"/>
          <a:sy n="90" d="100"/>
        </p:scale>
        <p:origin x="114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wisa Wannapipat" userId="43eb5b65-580a-4fac-88bf-4e0e51f1c501" providerId="ADAL" clId="{EB1EF209-5BDB-48E7-8A06-3EB36579A434}"/>
    <pc:docChg chg="undo redo custSel addSld delSld modSld sldOrd">
      <pc:chgData name="Wanwisa Wannapipat" userId="43eb5b65-580a-4fac-88bf-4e0e51f1c501" providerId="ADAL" clId="{EB1EF209-5BDB-48E7-8A06-3EB36579A434}" dt="2021-06-11T18:44:43.024" v="585" actId="113"/>
      <pc:docMkLst>
        <pc:docMk/>
      </pc:docMkLst>
      <pc:sldChg chg="addSp modSp mod ord">
        <pc:chgData name="Wanwisa Wannapipat" userId="43eb5b65-580a-4fac-88bf-4e0e51f1c501" providerId="ADAL" clId="{EB1EF209-5BDB-48E7-8A06-3EB36579A434}" dt="2021-06-11T18:27:30.284" v="540" actId="207"/>
        <pc:sldMkLst>
          <pc:docMk/>
          <pc:sldMk cId="4172702437" sldId="256"/>
        </pc:sldMkLst>
        <pc:spChg chg="add mod">
          <ac:chgData name="Wanwisa Wannapipat" userId="43eb5b65-580a-4fac-88bf-4e0e51f1c501" providerId="ADAL" clId="{EB1EF209-5BDB-48E7-8A06-3EB36579A434}" dt="2021-06-11T18:17:47.856" v="143" actId="1076"/>
          <ac:spMkLst>
            <pc:docMk/>
            <pc:sldMk cId="4172702437" sldId="256"/>
            <ac:spMk id="4" creationId="{6E691BDD-56B0-4104-9929-71C2D58124F0}"/>
          </ac:spMkLst>
        </pc:spChg>
        <pc:spChg chg="mod">
          <ac:chgData name="Wanwisa Wannapipat" userId="43eb5b65-580a-4fac-88bf-4e0e51f1c501" providerId="ADAL" clId="{EB1EF209-5BDB-48E7-8A06-3EB36579A434}" dt="2021-06-11T18:27:30.284" v="540" actId="207"/>
          <ac:spMkLst>
            <pc:docMk/>
            <pc:sldMk cId="4172702437" sldId="256"/>
            <ac:spMk id="5" creationId="{AA8A9CC6-6C5A-44B4-9983-C66C55CB0F15}"/>
          </ac:spMkLst>
        </pc:spChg>
      </pc:sldChg>
      <pc:sldChg chg="modSp mod">
        <pc:chgData name="Wanwisa Wannapipat" userId="43eb5b65-580a-4fac-88bf-4e0e51f1c501" providerId="ADAL" clId="{EB1EF209-5BDB-48E7-8A06-3EB36579A434}" dt="2021-06-11T18:44:43.024" v="585" actId="113"/>
        <pc:sldMkLst>
          <pc:docMk/>
          <pc:sldMk cId="62969251" sldId="257"/>
        </pc:sldMkLst>
        <pc:spChg chg="mod">
          <ac:chgData name="Wanwisa Wannapipat" userId="43eb5b65-580a-4fac-88bf-4e0e51f1c501" providerId="ADAL" clId="{EB1EF209-5BDB-48E7-8A06-3EB36579A434}" dt="2021-06-11T18:44:43.024" v="585" actId="113"/>
          <ac:spMkLst>
            <pc:docMk/>
            <pc:sldMk cId="62969251" sldId="257"/>
            <ac:spMk id="2" creationId="{FA9FBA5B-DB98-4D26-94A6-7F9E15B49AE4}"/>
          </ac:spMkLst>
        </pc:spChg>
        <pc:spChg chg="mod">
          <ac:chgData name="Wanwisa Wannapipat" userId="43eb5b65-580a-4fac-88bf-4e0e51f1c501" providerId="ADAL" clId="{EB1EF209-5BDB-48E7-8A06-3EB36579A434}" dt="2021-06-11T18:19:20.027" v="204" actId="1036"/>
          <ac:spMkLst>
            <pc:docMk/>
            <pc:sldMk cId="62969251" sldId="257"/>
            <ac:spMk id="3" creationId="{1F272236-5BF0-4932-9AB5-9EEF4EAFDADB}"/>
          </ac:spMkLst>
        </pc:spChg>
        <pc:spChg chg="mod">
          <ac:chgData name="Wanwisa Wannapipat" userId="43eb5b65-580a-4fac-88bf-4e0e51f1c501" providerId="ADAL" clId="{EB1EF209-5BDB-48E7-8A06-3EB36579A434}" dt="2021-06-11T18:43:26.743" v="579" actId="1038"/>
          <ac:spMkLst>
            <pc:docMk/>
            <pc:sldMk cId="62969251" sldId="257"/>
            <ac:spMk id="4" creationId="{A23A782D-6FE7-45C7-944D-CFE35470F569}"/>
          </ac:spMkLst>
        </pc:spChg>
        <pc:spChg chg="mod">
          <ac:chgData name="Wanwisa Wannapipat" userId="43eb5b65-580a-4fac-88bf-4e0e51f1c501" providerId="ADAL" clId="{EB1EF209-5BDB-48E7-8A06-3EB36579A434}" dt="2021-06-11T18:27:25.814" v="539" actId="207"/>
          <ac:spMkLst>
            <pc:docMk/>
            <pc:sldMk cId="62969251" sldId="257"/>
            <ac:spMk id="5" creationId="{26F23B55-EE14-44BB-B951-AD4BBF7AA2E6}"/>
          </ac:spMkLst>
        </pc:spChg>
      </pc:sldChg>
      <pc:sldChg chg="addSp delSp modSp add del mod modClrScheme chgLayout">
        <pc:chgData name="Wanwisa Wannapipat" userId="43eb5b65-580a-4fac-88bf-4e0e51f1c501" providerId="ADAL" clId="{EB1EF209-5BDB-48E7-8A06-3EB36579A434}" dt="2021-06-11T18:44:15.794" v="583" actId="1035"/>
        <pc:sldMkLst>
          <pc:docMk/>
          <pc:sldMk cId="1224009381" sldId="258"/>
        </pc:sldMkLst>
        <pc:spChg chg="add del mod ord">
          <ac:chgData name="Wanwisa Wannapipat" userId="43eb5b65-580a-4fac-88bf-4e0e51f1c501" providerId="ADAL" clId="{EB1EF209-5BDB-48E7-8A06-3EB36579A434}" dt="2021-06-11T18:19:06.004" v="195" actId="700"/>
          <ac:spMkLst>
            <pc:docMk/>
            <pc:sldMk cId="1224009381" sldId="258"/>
            <ac:spMk id="2" creationId="{1C53FDF8-319A-4693-AE4F-C221112A768B}"/>
          </ac:spMkLst>
        </pc:spChg>
        <pc:spChg chg="add del mod ord">
          <ac:chgData name="Wanwisa Wannapipat" userId="43eb5b65-580a-4fac-88bf-4e0e51f1c501" providerId="ADAL" clId="{EB1EF209-5BDB-48E7-8A06-3EB36579A434}" dt="2021-06-11T18:19:06.004" v="195" actId="700"/>
          <ac:spMkLst>
            <pc:docMk/>
            <pc:sldMk cId="1224009381" sldId="258"/>
            <ac:spMk id="3" creationId="{CA882AFF-095F-4322-9C87-7723A14A8484}"/>
          </ac:spMkLst>
        </pc:spChg>
        <pc:spChg chg="del mod">
          <ac:chgData name="Wanwisa Wannapipat" userId="43eb5b65-580a-4fac-88bf-4e0e51f1c501" providerId="ADAL" clId="{EB1EF209-5BDB-48E7-8A06-3EB36579A434}" dt="2021-06-11T18:19:40.761" v="211" actId="478"/>
          <ac:spMkLst>
            <pc:docMk/>
            <pc:sldMk cId="1224009381" sldId="258"/>
            <ac:spMk id="4" creationId="{6E691BDD-56B0-4104-9929-71C2D58124F0}"/>
          </ac:spMkLst>
        </pc:spChg>
        <pc:spChg chg="add del">
          <ac:chgData name="Wanwisa Wannapipat" userId="43eb5b65-580a-4fac-88bf-4e0e51f1c501" providerId="ADAL" clId="{EB1EF209-5BDB-48E7-8A06-3EB36579A434}" dt="2021-06-11T18:19:10.792" v="198" actId="22"/>
          <ac:spMkLst>
            <pc:docMk/>
            <pc:sldMk cId="1224009381" sldId="258"/>
            <ac:spMk id="6" creationId="{EA171872-81B4-477D-95AA-801782C38B79}"/>
          </ac:spMkLst>
        </pc:spChg>
        <pc:spChg chg="add del mod ord">
          <ac:chgData name="Wanwisa Wannapipat" userId="43eb5b65-580a-4fac-88bf-4e0e51f1c501" providerId="ADAL" clId="{EB1EF209-5BDB-48E7-8A06-3EB36579A434}" dt="2021-06-11T18:21:50.530" v="333" actId="478"/>
          <ac:spMkLst>
            <pc:docMk/>
            <pc:sldMk cId="1224009381" sldId="258"/>
            <ac:spMk id="7" creationId="{85294D2D-51A5-47B4-B778-9DA5F94DE06C}"/>
          </ac:spMkLst>
        </pc:spChg>
        <pc:spChg chg="add mod ord">
          <ac:chgData name="Wanwisa Wannapipat" userId="43eb5b65-580a-4fac-88bf-4e0e51f1c501" providerId="ADAL" clId="{EB1EF209-5BDB-48E7-8A06-3EB36579A434}" dt="2021-06-11T18:26:43.080" v="538" actId="20577"/>
          <ac:spMkLst>
            <pc:docMk/>
            <pc:sldMk cId="1224009381" sldId="258"/>
            <ac:spMk id="8" creationId="{EF191B1F-F1AB-49B4-8558-B307C06B3D2F}"/>
          </ac:spMkLst>
        </pc:spChg>
        <pc:spChg chg="add del mod">
          <ac:chgData name="Wanwisa Wannapipat" userId="43eb5b65-580a-4fac-88bf-4e0e51f1c501" providerId="ADAL" clId="{EB1EF209-5BDB-48E7-8A06-3EB36579A434}" dt="2021-06-11T18:22:42.291" v="357" actId="478"/>
          <ac:spMkLst>
            <pc:docMk/>
            <pc:sldMk cId="1224009381" sldId="258"/>
            <ac:spMk id="11" creationId="{7B1645BA-3418-4AA5-83E4-2B3FCD442135}"/>
          </ac:spMkLst>
        </pc:spChg>
        <pc:spChg chg="add mod">
          <ac:chgData name="Wanwisa Wannapipat" userId="43eb5b65-580a-4fac-88bf-4e0e51f1c501" providerId="ADAL" clId="{EB1EF209-5BDB-48E7-8A06-3EB36579A434}" dt="2021-06-11T18:44:15.794" v="583" actId="1035"/>
          <ac:spMkLst>
            <pc:docMk/>
            <pc:sldMk cId="1224009381" sldId="258"/>
            <ac:spMk id="13" creationId="{07FF26AC-5C4F-4BAE-8236-5DAED59581D2}"/>
          </ac:spMkLst>
        </pc:spChg>
        <pc:spChg chg="mod">
          <ac:chgData name="Wanwisa Wannapipat" userId="43eb5b65-580a-4fac-88bf-4e0e51f1c501" providerId="ADAL" clId="{EB1EF209-5BDB-48E7-8A06-3EB36579A434}" dt="2021-06-11T18:27:35.005" v="541" actId="207"/>
          <ac:spMkLst>
            <pc:docMk/>
            <pc:sldMk cId="1224009381" sldId="258"/>
            <ac:spMk id="14" creationId="{140B4A75-EFE1-4706-8DF4-FAC23EEF15DF}"/>
          </ac:spMkLst>
        </pc:spChg>
        <pc:graphicFrameChg chg="add mod modGraphic">
          <ac:chgData name="Wanwisa Wannapipat" userId="43eb5b65-580a-4fac-88bf-4e0e51f1c501" providerId="ADAL" clId="{EB1EF209-5BDB-48E7-8A06-3EB36579A434}" dt="2021-06-11T18:24:55.097" v="461" actId="113"/>
          <ac:graphicFrameMkLst>
            <pc:docMk/>
            <pc:sldMk cId="1224009381" sldId="258"/>
            <ac:graphicFrameMk id="9" creationId="{0E9F45EC-30C5-414A-B805-754BF197F34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5622A-9A29-499E-BF06-3F2DF06E2E09}" type="datetimeFigureOut">
              <a:rPr lang="en-US" smtClean="0"/>
              <a:t>12-Jun-21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F34CA-6449-4EE0-9A55-AA3282157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9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29F8E-7541-4A67-AF6C-DB234B843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3C2B0-04E4-4797-8934-B0410000E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5C262-5B38-49C5-BACC-8F2C54A2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F00F-FBED-40BF-BA44-84A530BA8926}" type="datetime1">
              <a:rPr lang="en-US" smtClean="0"/>
              <a:t>12-Jun-21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D4D0D-4361-4B31-909A-64175150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4C69B-8456-4AC0-B0B8-730D7AE8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3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7B4F-1AC7-403D-879B-2DDACC6A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39034-EE13-4519-972B-8A00111C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291E6-12AE-4470-8105-9507CB90A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3440-7DE6-45EF-A360-EA1FEF671EAC}" type="datetime1">
              <a:rPr lang="en-US" smtClean="0"/>
              <a:t>12-Jun-21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F3F25-2BCB-4D48-BDA8-B412A698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AF3-7916-4454-AFE1-C4CF7C70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5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4CE77F-B942-49E3-A185-2B367AB1FE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30B64-1301-471C-BE88-5CC519A94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F9EFF-09A2-429E-BA4F-4AD4B2A0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BD1D-49B3-4231-BDBA-B93C174BA1F3}" type="datetime1">
              <a:rPr lang="en-US" smtClean="0"/>
              <a:t>12-Jun-21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B10F6-2449-444C-BD1B-A6911C57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204AD-7820-43D4-B5C6-515CEB01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D6EB2-3A11-44D3-B23E-571A9512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870C3-F98A-4201-A75D-71E036CAB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A674F-AB88-4E83-8BF8-25B525AE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5C42-F37B-4328-ACB5-6A6D7BD5021F}" type="datetime1">
              <a:rPr lang="en-US" smtClean="0"/>
              <a:t>12-Jun-21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2DD45-9B12-4B44-8BD6-00F12327F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B39E8-4BBB-4395-A40D-4EB8C5F2F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6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797A-9C16-4AB3-BDD5-5A6B4B21D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20F92-0947-40A3-9EBD-43755A4CA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81189-E497-4DED-817B-07BDDAF4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FDA3-E451-4B74-AD75-9FD8A34ED3F5}" type="datetime1">
              <a:rPr lang="en-US" smtClean="0"/>
              <a:t>12-Jun-21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A549E-65DF-4B82-8695-D8100D28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4999B-E8C5-4C33-B0BD-9D2A278F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9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EE535-A200-4223-A4A9-C8048839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F8C5-5D32-47D8-9014-BE854E227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AF8CA-DA66-420B-AED1-1BFBF973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A01E0-EE47-4955-BE70-81B17A2B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C25A-A8D1-43A3-87BC-0FA189DED068}" type="datetime1">
              <a:rPr lang="en-US" smtClean="0"/>
              <a:t>12-Jun-21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161EC-6EAC-4EC8-A549-105E8507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D3043-057A-4C0E-A4E1-0E6FB7C0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3C0B-A57F-4FA8-BDD5-FBC3775EF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06BED-2054-4D22-8982-EC944373F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A0DF1-7181-4631-83B4-8C3AE7F9D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CE43F-E953-4E6D-B743-458AC0D04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92F29C-A267-4C76-8183-114362BF7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93697E-4146-45B5-8D4C-E992F50E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9905-64A3-4D33-8B0E-B01D15C65857}" type="datetime1">
              <a:rPr lang="en-US" smtClean="0"/>
              <a:t>12-Jun-21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FAA717-BCCA-4BC6-B78C-71D8ED10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F8956E-9E58-467C-A969-B06B22D0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5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9062-5124-4CC0-A57C-BC250E426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56DE8-82FC-4CA4-BAA0-17507859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6EA4-4A64-4035-A1AC-00FCC25FA53B}" type="datetime1">
              <a:rPr lang="en-US" smtClean="0"/>
              <a:t>12-Jun-21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91D34-4560-42DF-84CF-3674F73EB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7775E-021C-4A87-8BAA-636169BA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3DB2B3-58AA-4A3B-A67F-FC2D407F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8175-E22D-4C90-86CB-8FB7188B260A}" type="datetime1">
              <a:rPr lang="en-US" smtClean="0"/>
              <a:t>12-Jun-21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25038-AE61-4F07-BA63-04E2AE22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F366A-BD32-4A95-83A0-2966DDA4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6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07F07-B401-45E6-9437-4FBBD0DB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4D9FF-8991-4444-A503-7526B6564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43965-12F0-4482-9BFA-2709C4950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821BE-789D-43B8-8D88-659EF45E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B06B-46DA-48A3-9BA7-A029808306DA}" type="datetime1">
              <a:rPr lang="en-US" smtClean="0"/>
              <a:t>12-Jun-21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506D5-A8E7-4FC8-B9CC-7D598ABD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C22BD-CFE8-45CB-8B0F-B6A5DE3E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6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58E27-8B55-44E8-AB0B-1ADD29429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47192-944A-48CE-B655-844D9D76D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DEB7A-5A94-44D9-B47E-3D6B03F44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4878C-9C3D-47D6-B02C-5EBFD453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C4F5-AB3A-4D5D-B2BC-AF456D482A49}" type="datetime1">
              <a:rPr lang="en-US" smtClean="0"/>
              <a:t>12-Jun-21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CCD49-8585-45EF-97F8-DA2C50BE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85E25-47E0-48DE-A7FD-CDBDBBAD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9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BAD581-44C4-4D55-A46B-4E476E859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74890-7E24-40EF-B38D-DE39E84AC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4F6E7-4ED4-4EE5-B0E1-2BC06C5C0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0485-DDB4-4121-924C-7F836996DF53}" type="datetime1">
              <a:rPr lang="en-US" smtClean="0"/>
              <a:t>12-Jun-21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D5AFD-E1B0-41CF-B9DF-FA0CA13F8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FCECA-C90C-4EDF-8C45-DF33782F5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8D3D4-1D9B-4123-8D87-8A4495F63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3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FBA5B-DB98-4D26-94A6-7F9E15B4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0" y="1803578"/>
            <a:ext cx="3825240" cy="98386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Product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2236-5BF0-4932-9AB5-9EEF4EAFD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94560" y="1803578"/>
            <a:ext cx="3825240" cy="4653597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th-TH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h-TH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h-TH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h-TH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th-TH" i="1" dirty="0">
                <a:solidFill>
                  <a:schemeClr val="bg1"/>
                </a:solidFill>
              </a:rPr>
              <a:t>(ใส่ภาพผลิตภัณฑ์ที่นี่)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A782D-6FE7-45C7-944D-CFE35470F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979168"/>
            <a:ext cx="4358148" cy="3478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Tambon</a:t>
            </a:r>
            <a:r>
              <a:rPr lang="en-US" dirty="0">
                <a:solidFill>
                  <a:schemeClr val="bg1"/>
                </a:solidFill>
              </a:rPr>
              <a:t>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 Province ….</a:t>
            </a:r>
            <a:endParaRPr lang="th-TH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h-TH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Product description 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23B55-EE14-44BB-B951-AD4BBF7A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E691BDD-56B0-4104-9929-71C2D58124F0}"/>
              </a:ext>
            </a:extLst>
          </p:cNvPr>
          <p:cNvSpPr txBox="1">
            <a:spLocks/>
          </p:cNvSpPr>
          <p:nvPr/>
        </p:nvSpPr>
        <p:spPr>
          <a:xfrm>
            <a:off x="3408106" y="2937069"/>
            <a:ext cx="5375788" cy="9838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Sales and Marketing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A9CC6-6C5A-44B4-9983-C66C55CB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0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191B1F-F1AB-49B4-8558-B307C06B3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5367" y="4943425"/>
            <a:ext cx="8127999" cy="1457375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Link to presentation VDO: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E9F45EC-30C5-414A-B805-754BF197F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597768"/>
              </p:ext>
            </p:extLst>
          </p:nvPr>
        </p:nvGraphicFramePr>
        <p:xfrm>
          <a:off x="2225368" y="1846263"/>
          <a:ext cx="8128000" cy="274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1664">
                  <a:extLst>
                    <a:ext uri="{9D8B030D-6E8A-4147-A177-3AD203B41FA5}">
                      <a16:colId xmlns:a16="http://schemas.microsoft.com/office/drawing/2014/main" val="4041121912"/>
                    </a:ext>
                  </a:extLst>
                </a:gridCol>
                <a:gridCol w="6076336">
                  <a:extLst>
                    <a:ext uri="{9D8B030D-6E8A-4147-A177-3AD203B41FA5}">
                      <a16:colId xmlns:a16="http://schemas.microsoft.com/office/drawing/2014/main" val="545092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Full name: </a:t>
                      </a:r>
                      <a:endParaRPr lang="en-US" sz="24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76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Group: </a:t>
                      </a:r>
                      <a:endParaRPr lang="en-US" sz="24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643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ID Number: </a:t>
                      </a:r>
                      <a:endParaRPr lang="en-US" sz="24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37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Tambon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:</a:t>
                      </a:r>
                      <a:endParaRPr lang="en-US" sz="24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59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Province:</a:t>
                      </a:r>
                      <a:endParaRPr lang="en-US" sz="24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203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Tel. number: </a:t>
                      </a:r>
                      <a:endParaRPr lang="en-US" sz="240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2622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7FF26AC-5C4F-4BAE-8236-5DAED59581D2}"/>
              </a:ext>
            </a:extLst>
          </p:cNvPr>
          <p:cNvSpPr txBox="1"/>
          <p:nvPr/>
        </p:nvSpPr>
        <p:spPr>
          <a:xfrm>
            <a:off x="5231991" y="6446137"/>
            <a:ext cx="51213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Please make sure that the link can be accessible*</a:t>
            </a:r>
            <a:endParaRPr lang="en-US" sz="1400" i="1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40B4A75-EFE1-4706-8DF4-FAC23EEF1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D3D4-1D9B-4123-8D87-8A4495F63D43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0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55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Wingdings</vt:lpstr>
      <vt:lpstr>Office Theme</vt:lpstr>
      <vt:lpstr>Product Name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Wanwisa Wannapipat</dc:creator>
  <cp:lastModifiedBy>Wanwisa Wannapipat</cp:lastModifiedBy>
  <cp:revision>1</cp:revision>
  <dcterms:created xsi:type="dcterms:W3CDTF">2021-06-11T18:06:48Z</dcterms:created>
  <dcterms:modified xsi:type="dcterms:W3CDTF">2021-06-11T18:45:07Z</dcterms:modified>
</cp:coreProperties>
</file>